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1" d="100"/>
          <a:sy n="81" d="100"/>
        </p:scale>
        <p:origin x="-1421" y="-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D91FD-A7C9-49F5-B041-8B6CDE957930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A35D8-F670-4B9C-8AD4-E0AF3BD5FB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Mathematics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86114" y="0"/>
            <a:ext cx="14978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71800" y="0"/>
            <a:ext cx="14763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86114" y="0"/>
            <a:ext cx="14978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4779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71800" y="0"/>
            <a:ext cx="14763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71800" y="0"/>
            <a:ext cx="14763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1734" y="0"/>
            <a:ext cx="133350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14676" y="0"/>
            <a:ext cx="149066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43238" y="0"/>
            <a:ext cx="148352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</Words>
  <Application>Microsoft Office PowerPoint</Application>
  <PresentationFormat>On-screen Show (4:3)</PresentationFormat>
  <Paragraphs>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Mathematics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Babul</dc:creator>
  <cp:lastModifiedBy>Babul</cp:lastModifiedBy>
  <cp:revision>54</cp:revision>
  <dcterms:created xsi:type="dcterms:W3CDTF">2021-09-13T13:35:52Z</dcterms:created>
  <dcterms:modified xsi:type="dcterms:W3CDTF">2021-12-14T16:49:32Z</dcterms:modified>
</cp:coreProperties>
</file>